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4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3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2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72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72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4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20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1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E6B7A-90C1-4C8D-9EE3-BED8C4F8A291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3FA14-095D-4488-AEFB-18BA85DA44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1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gragnanotrebbiense.pc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mailto:giulia.marzolini@comune.gragnanotrebbiense.pc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787F9C-8F4E-52BE-1541-496557513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4853" cy="151150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43194-2E5F-E05D-167F-437A1E514931}"/>
              </a:ext>
            </a:extLst>
          </p:cNvPr>
          <p:cNvSpPr txBox="1"/>
          <p:nvPr/>
        </p:nvSpPr>
        <p:spPr>
          <a:xfrm>
            <a:off x="318429" y="11720757"/>
            <a:ext cx="10010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domanda di contributo potrà essere presentata dal 03/06/2025 alle ore 12.00 del 07/07/2025 utilizzando il modulo presente sul sito </a:t>
            </a:r>
            <a:r>
              <a:rPr lang="it-IT" dirty="0">
                <a:hlinkClick r:id="rId3"/>
              </a:rPr>
              <a:t>www.comune.gragnanotrebbiense.pc.it</a:t>
            </a:r>
            <a:r>
              <a:rPr lang="it-IT" dirty="0"/>
              <a:t> unitamente a copia del documento di identità in corso di validità, presso il Comune di Gragnano Trebbiense, oppure a mezzo mail, completa degli allegati richiesti al seguente indirizzo: </a:t>
            </a:r>
            <a:r>
              <a:rPr lang="it-IT" u="sng" dirty="0">
                <a:hlinkClick r:id="rId4"/>
              </a:rPr>
              <a:t>giulia.marzolini@comune.gragnanotrebbiense.pc.it</a:t>
            </a:r>
            <a:r>
              <a:rPr lang="it-IT" dirty="0"/>
              <a:t> .</a:t>
            </a:r>
          </a:p>
          <a:p>
            <a:endParaRPr lang="it-IT" sz="2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6EFA50-646C-4A16-816F-685258EC4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505" y="14046524"/>
            <a:ext cx="694528" cy="7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2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73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Giulia Marzolini</cp:lastModifiedBy>
  <cp:revision>7</cp:revision>
  <dcterms:created xsi:type="dcterms:W3CDTF">2024-03-25T11:35:01Z</dcterms:created>
  <dcterms:modified xsi:type="dcterms:W3CDTF">2025-05-15T07:54:58Z</dcterms:modified>
</cp:coreProperties>
</file>