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 varScale="1">
        <p:scale>
          <a:sx n="49" d="100"/>
          <a:sy n="49" d="100"/>
        </p:scale>
        <p:origin x="3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54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7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32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2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72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08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72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04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20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70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12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12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une.gragnanotrebbiense.pc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71B51A0-680F-1C4D-9D87-DCDD6C9D0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3175"/>
            <a:ext cx="10686257" cy="1512086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743194-2E5F-E05D-167F-437A1E514931}"/>
              </a:ext>
            </a:extLst>
          </p:cNvPr>
          <p:cNvSpPr txBox="1"/>
          <p:nvPr/>
        </p:nvSpPr>
        <p:spPr>
          <a:xfrm>
            <a:off x="340454" y="11493323"/>
            <a:ext cx="10010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 famiglie interessate possono presentare domanda </a:t>
            </a:r>
            <a:r>
              <a:rPr lang="it-IT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partire dal 3 giugno 2026</a:t>
            </a:r>
            <a: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 3 luglio 2026</a:t>
            </a:r>
            <a: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L’elenco dei Gestori dei Centri Estivi che hanno aderito al progetto è reperibile sul sito del Comune </a:t>
            </a:r>
            <a: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www.comune.gragnanotrebbiense.pc.it</a:t>
            </a:r>
            <a: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 maggiori informazioni contattare il Servizio Sociale al n. 3484418052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E712AFC-65B9-4B53-9C5C-EF6216119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98" y="13880106"/>
            <a:ext cx="1011302" cy="10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2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54</Words>
  <Application>Microsoft Office PowerPoint</Application>
  <PresentationFormat>Personalizzato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Lato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Giulia Marzolini</cp:lastModifiedBy>
  <cp:revision>14</cp:revision>
  <dcterms:created xsi:type="dcterms:W3CDTF">2024-03-25T11:35:01Z</dcterms:created>
  <dcterms:modified xsi:type="dcterms:W3CDTF">2026-04-29T11:44:34Z</dcterms:modified>
</cp:coreProperties>
</file>