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9" autoAdjust="0"/>
    <p:restoredTop sz="94660"/>
  </p:normalViewPr>
  <p:slideViewPr>
    <p:cSldViewPr snapToGrid="0">
      <p:cViewPr varScale="1">
        <p:scale>
          <a:sx n="74" d="100"/>
          <a:sy n="74" d="100"/>
        </p:scale>
        <p:origin x="295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0084-EDD1-4C3F-879A-9B4598566933}" type="datetimeFigureOut">
              <a:rPr lang="it-IT" smtClean="0"/>
              <a:t>03/06/2025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9082-1E39-4AE5-87EC-31777B74C6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6103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0084-EDD1-4C3F-879A-9B4598566933}" type="datetimeFigureOut">
              <a:rPr lang="it-IT" smtClean="0"/>
              <a:t>03/06/2025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9082-1E39-4AE5-87EC-31777B74C6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6199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0084-EDD1-4C3F-879A-9B4598566933}" type="datetimeFigureOut">
              <a:rPr lang="it-IT" smtClean="0"/>
              <a:t>03/06/2025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9082-1E39-4AE5-87EC-31777B74C6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8354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0084-EDD1-4C3F-879A-9B4598566933}" type="datetimeFigureOut">
              <a:rPr lang="it-IT" smtClean="0"/>
              <a:t>03/06/2025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9082-1E39-4AE5-87EC-31777B74C6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5458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>
                    <a:tint val="82000"/>
                  </a:schemeClr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82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82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0084-EDD1-4C3F-879A-9B4598566933}" type="datetimeFigureOut">
              <a:rPr lang="it-IT" smtClean="0"/>
              <a:t>03/06/2025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9082-1E39-4AE5-87EC-31777B74C6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7820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0084-EDD1-4C3F-879A-9B4598566933}" type="datetimeFigureOut">
              <a:rPr lang="it-IT" smtClean="0"/>
              <a:t>03/06/2025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9082-1E39-4AE5-87EC-31777B74C6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2997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0084-EDD1-4C3F-879A-9B4598566933}" type="datetimeFigureOut">
              <a:rPr lang="it-IT" smtClean="0"/>
              <a:t>03/06/2025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9082-1E39-4AE5-87EC-31777B74C6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6938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0084-EDD1-4C3F-879A-9B4598566933}" type="datetimeFigureOut">
              <a:rPr lang="it-IT" smtClean="0"/>
              <a:t>03/06/2025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9082-1E39-4AE5-87EC-31777B74C6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7123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0084-EDD1-4C3F-879A-9B4598566933}" type="datetimeFigureOut">
              <a:rPr lang="it-IT" smtClean="0"/>
              <a:t>03/06/2025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9082-1E39-4AE5-87EC-31777B74C6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5439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0084-EDD1-4C3F-879A-9B4598566933}" type="datetimeFigureOut">
              <a:rPr lang="it-IT" smtClean="0"/>
              <a:t>03/06/2025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9082-1E39-4AE5-87EC-31777B74C6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7215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0084-EDD1-4C3F-879A-9B4598566933}" type="datetimeFigureOut">
              <a:rPr lang="it-IT" smtClean="0"/>
              <a:t>03/06/2025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9082-1E39-4AE5-87EC-31777B74C6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8560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E90084-EDD1-4C3F-879A-9B4598566933}" type="datetimeFigureOut">
              <a:rPr lang="it-IT" smtClean="0"/>
              <a:t>03/06/2025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3E29082-1E39-4AE5-87EC-31777B74C6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9076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iulia.marzolini@comune.gragnanotrebbiense.pc.it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>
            <a:extLst>
              <a:ext uri="{FF2B5EF4-FFF2-40B4-BE49-F238E27FC236}">
                <a16:creationId xmlns:a16="http://schemas.microsoft.com/office/drawing/2014/main" id="{440667F5-AA18-F489-AC95-7B4905E717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729" y="3855"/>
            <a:ext cx="7562404" cy="10687958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F107495B-F87C-400A-9B11-83034D2A5787}"/>
              </a:ext>
            </a:extLst>
          </p:cNvPr>
          <p:cNvSpPr txBox="1"/>
          <p:nvPr/>
        </p:nvSpPr>
        <p:spPr>
          <a:xfrm>
            <a:off x="186504" y="8279851"/>
            <a:ext cx="71046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La domanda di contributo potrà essere presentata dal 03/06/2025 alle ore 12.00 del 07/07/2025 (utilizzando il modulo Allegato B2), unitamente a copia del documento di identità in corso di validità, presso il Comune di Gragnano Trebbiense (tel. 0523788760), oppure a mezzo mail, completa degli allegati richiesti al seguente indirizzo: </a:t>
            </a:r>
            <a:r>
              <a:rPr lang="it-IT" sz="1600" u="sng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giulia.marzolini@comune.gragnanotrebbiense.pc.it</a:t>
            </a:r>
            <a:r>
              <a:rPr lang="it-IT" sz="1600" dirty="0"/>
              <a:t> 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CB436204-57EE-447E-9EF2-B98C42EB4C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637" y="9752135"/>
            <a:ext cx="571277" cy="585559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0DEC4CC0-32BB-4D25-85FD-537B11EAF7C6}"/>
              </a:ext>
            </a:extLst>
          </p:cNvPr>
          <p:cNvSpPr txBox="1"/>
          <p:nvPr/>
        </p:nvSpPr>
        <p:spPr>
          <a:xfrm flipH="1">
            <a:off x="4816699" y="10338301"/>
            <a:ext cx="258843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/>
              <a:t>www.comune.gragnanotrebbiense.pc.it</a:t>
            </a:r>
          </a:p>
        </p:txBody>
      </p:sp>
    </p:spTree>
    <p:extLst>
      <p:ext uri="{BB962C8B-B14F-4D97-AF65-F5344CB8AC3E}">
        <p14:creationId xmlns:p14="http://schemas.microsoft.com/office/powerpoint/2010/main" val="25747578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i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144</TotalTime>
  <Words>77</Words>
  <Application>Microsoft Office PowerPoint</Application>
  <PresentationFormat>Personalizzato</PresentationFormat>
  <Paragraphs>2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Tema di Office</vt:lpstr>
      <vt:lpstr>Presentazione standard di PowerPoint</vt:lpstr>
    </vt:vector>
  </TitlesOfParts>
  <Company>Regione Emilia-Romagna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Niboli Francesco</dc:creator>
  <cp:lastModifiedBy>Giulia Marzolini</cp:lastModifiedBy>
  <cp:revision>7</cp:revision>
  <dcterms:created xsi:type="dcterms:W3CDTF">2024-03-25T09:21:56Z</dcterms:created>
  <dcterms:modified xsi:type="dcterms:W3CDTF">2025-06-03T06:56:32Z</dcterms:modified>
</cp:coreProperties>
</file>