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281"/>
  </p:normalViewPr>
  <p:slideViewPr>
    <p:cSldViewPr snapToGrid="0">
      <p:cViewPr varScale="1">
        <p:scale>
          <a:sx n="73" d="100"/>
          <a:sy n="73" d="100"/>
        </p:scale>
        <p:origin x="30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6AE9-92DD-2549-A1F1-996BD5372CC8}" type="datetimeFigureOut">
              <a:rPr lang="it-IT" smtClean="0"/>
              <a:t>03/06/2026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86DE-76C9-A540-AA5A-1F22334CDF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253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6AE9-92DD-2549-A1F1-996BD5372CC8}" type="datetimeFigureOut">
              <a:rPr lang="it-IT" smtClean="0"/>
              <a:t>03/06/2026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86DE-76C9-A540-AA5A-1F22334CDF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6508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6AE9-92DD-2549-A1F1-996BD5372CC8}" type="datetimeFigureOut">
              <a:rPr lang="it-IT" smtClean="0"/>
              <a:t>03/06/2026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86DE-76C9-A540-AA5A-1F22334CDF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014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6AE9-92DD-2549-A1F1-996BD5372CC8}" type="datetimeFigureOut">
              <a:rPr lang="it-IT" smtClean="0"/>
              <a:t>03/06/2026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86DE-76C9-A540-AA5A-1F22334CDF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599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6AE9-92DD-2549-A1F1-996BD5372CC8}" type="datetimeFigureOut">
              <a:rPr lang="it-IT" smtClean="0"/>
              <a:t>03/06/2026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86DE-76C9-A540-AA5A-1F22334CDF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621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6AE9-92DD-2549-A1F1-996BD5372CC8}" type="datetimeFigureOut">
              <a:rPr lang="it-IT" smtClean="0"/>
              <a:t>03/06/2026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86DE-76C9-A540-AA5A-1F22334CDF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6957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6AE9-92DD-2549-A1F1-996BD5372CC8}" type="datetimeFigureOut">
              <a:rPr lang="it-IT" smtClean="0"/>
              <a:t>03/06/2026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86DE-76C9-A540-AA5A-1F22334CDF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1478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6AE9-92DD-2549-A1F1-996BD5372CC8}" type="datetimeFigureOut">
              <a:rPr lang="it-IT" smtClean="0"/>
              <a:t>03/06/2026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86DE-76C9-A540-AA5A-1F22334CDF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8145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6AE9-92DD-2549-A1F1-996BD5372CC8}" type="datetimeFigureOut">
              <a:rPr lang="it-IT" smtClean="0"/>
              <a:t>03/06/2026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86DE-76C9-A540-AA5A-1F22334CDF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7648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6AE9-92DD-2549-A1F1-996BD5372CC8}" type="datetimeFigureOut">
              <a:rPr lang="it-IT" smtClean="0"/>
              <a:t>03/06/2026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86DE-76C9-A540-AA5A-1F22334CDF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694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6AE9-92DD-2549-A1F1-996BD5372CC8}" type="datetimeFigureOut">
              <a:rPr lang="it-IT" smtClean="0"/>
              <a:t>03/06/2026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86DE-76C9-A540-AA5A-1F22334CDF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0347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16AE9-92DD-2549-A1F1-996BD5372CC8}" type="datetimeFigureOut">
              <a:rPr lang="it-IT" smtClean="0"/>
              <a:t>03/06/2026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86DE-76C9-A540-AA5A-1F22334CDF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968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une.gragnanotrebbiense.pc.i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mailto:giulia.marzolini@comune.gragnanotrebbiense.pc.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5FF5FE1-7037-6118-99CF-6FE5F75CB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" y="0"/>
            <a:ext cx="7557911" cy="10694310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E15C4E9-ADD1-0348-FC8E-04D5FB046D69}"/>
              </a:ext>
            </a:extLst>
          </p:cNvPr>
          <p:cNvSpPr txBox="1"/>
          <p:nvPr/>
        </p:nvSpPr>
        <p:spPr>
          <a:xfrm>
            <a:off x="-1" y="8186108"/>
            <a:ext cx="75596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/>
              <a:t>La domanda di contributo può essere presentata </a:t>
            </a:r>
            <a:r>
              <a:rPr lang="it-IT" sz="1500" b="1" dirty="0"/>
              <a:t>dal 03/06/2026</a:t>
            </a:r>
            <a:r>
              <a:rPr lang="it-IT" sz="1500" dirty="0"/>
              <a:t> alle ore 12.00 del </a:t>
            </a:r>
            <a:r>
              <a:rPr lang="it-IT" sz="1500" b="1" dirty="0"/>
              <a:t>03/07/2026</a:t>
            </a:r>
            <a:r>
              <a:rPr lang="it-IT" sz="1500" dirty="0"/>
              <a:t>, utilizzando il modulo pubblicato sul sito </a:t>
            </a:r>
            <a:r>
              <a:rPr lang="it-IT" sz="1500" dirty="0">
                <a:hlinkClick r:id="rId3"/>
              </a:rPr>
              <a:t>www.comune.gragnanotrebbiense.pc.it</a:t>
            </a:r>
            <a:r>
              <a:rPr lang="it-IT" sz="1500" dirty="0"/>
              <a:t> unitamente a copia del documento di identità, dichiarazione ISEE, modulo “dichiarazione altri contributi”. È possibile trasmettere domanda e allegati via mail all’indirizzo </a:t>
            </a:r>
            <a:r>
              <a:rPr lang="it-IT" sz="1500" dirty="0">
                <a:hlinkClick r:id="rId4"/>
              </a:rPr>
              <a:t>giulia.marzolini@comune.gragnanotrebbiense.pc.it</a:t>
            </a:r>
            <a:r>
              <a:rPr lang="it-IT" sz="1500" dirty="0"/>
              <a:t> oppure chiamare il n. 348-4418052 per appuntamento per la compilazione in Comune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8923CCE-DA1A-4408-BE96-F4F0D53C37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3445" y="9836063"/>
            <a:ext cx="668897" cy="68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555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34</TotalTime>
  <Words>80</Words>
  <Application>Microsoft Office PowerPoint</Application>
  <PresentationFormat>Personalizzato</PresentationFormat>
  <Paragraphs>1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Di Monte Andrea</dc:creator>
  <cp:lastModifiedBy>Giulia Marzolini</cp:lastModifiedBy>
  <cp:revision>6</cp:revision>
  <dcterms:created xsi:type="dcterms:W3CDTF">2026-03-17T14:58:32Z</dcterms:created>
  <dcterms:modified xsi:type="dcterms:W3CDTF">2026-06-03T09:50:44Z</dcterms:modified>
</cp:coreProperties>
</file>